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4" r:id="rId3"/>
    <p:sldId id="273" r:id="rId4"/>
    <p:sldId id="272" r:id="rId5"/>
    <p:sldId id="27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7" r:id="rId18"/>
    <p:sldId id="269" r:id="rId19"/>
    <p:sldId id="270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6" d="100"/>
          <a:sy n="96" d="100"/>
        </p:scale>
        <p:origin x="3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E4B72-0CF3-429C-854C-B57CF2A0414B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3117F-BD4E-4359-9331-D8C2D4CC2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61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C3779D-525F-4AC3-9AF8-E1005FE2B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CDC3E8-FD0C-4834-9994-587BADE7F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7A1002-E2F8-4DCA-BF7D-62761756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6024-FAE3-4E7E-BE24-86804A649BA4}" type="datetime1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2CB7C7-9884-4337-838C-7F308CC9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D38936-E40F-4C8B-A164-7EC8C1AD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0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8359C3-EF42-462A-9266-18204AC7E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84D5D9B-ED73-4A68-9327-25C964FB5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FE115D-D065-4A55-BA3E-7CB181EF0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A313-E1C7-44B9-AC09-51199FFBD165}" type="datetime1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854E5C-9237-4FFE-800E-CF033397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9260BF-F039-4468-84E4-F4391D87A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82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9C2EF67-AD45-487C-BD4E-170CE0E551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B61374-D173-4911-A227-7ADC535E4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6CF993-35DA-4EE8-A73A-C480C5AC0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2278-174F-4F71-A289-FAE67490E729}" type="datetime1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A396D-E4AD-4143-9CB9-D245F83A0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026D2A-DCFD-46B9-A324-9598BB71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28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3550BE-E5BB-45F7-9F9E-56C74DD40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1EAAB2-6B45-41FE-9D74-E285FBD24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3AA55E-C756-4401-8FA0-2D66D2BDB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F06F-049B-46E3-9793-642AD23F8667}" type="datetime1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C9F3C3-618B-4A75-8C1D-AD4DEE302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FD89A7-42DB-4684-B6BA-EB376C02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82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10F0B4-36D2-4499-8394-4EC80C731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D91895-0C17-49EB-9884-2CD7E325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52D21C-9B6F-42A6-97E7-5D12804D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D59C-5DEC-45A3-8B27-035233016A86}" type="datetime1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E25901-A589-48DE-BBB1-033DF386D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4EA25F-27A3-4B35-8DA1-49E80A41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56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C01AEA-450F-4783-943A-9AA5B3C2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6FE6D7-C915-4CDB-AFB9-912ED503C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7F8B76-172E-4AF4-BCE1-9CB8E0666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7C46DE-3FFE-4B2D-895A-706941A9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7497-4716-43D6-AAB7-303B1DE973A7}" type="datetime1">
              <a:rPr lang="en-GB" smtClean="0"/>
              <a:t>27/10/2019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C1E061-E2CE-4E8D-B910-5CB78ACA4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90FF83-94B4-40AF-9AF9-371EC1D70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07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A03F7B-59C2-417E-AB78-3D519E22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3E99CE-9BDE-423D-B25C-F234BBDDB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A565FA9-5457-4E9E-93B8-0BA603D9A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E0C3DF1-4B04-46DD-A71E-4BF466092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9C06DD0-5A27-4C35-880B-39E0C6416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8284EE7-F5E3-4B98-AD35-6C5CB9042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15EE-3E1A-46FE-BF1F-A75E0842A600}" type="datetime1">
              <a:rPr lang="en-GB" smtClean="0"/>
              <a:t>27/10/2019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EBB531A-0C94-4F92-9036-905D3352A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B1F3F87-FA6C-4F5F-9484-B1381DED4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25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3EB6BE-CC34-4E3E-8804-D40A0A52F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60E79C7-5E56-4F08-9583-E1E065B1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9FE7-063E-4A3A-ABFA-CBAFE4E4B021}" type="datetime1">
              <a:rPr lang="en-GB" smtClean="0"/>
              <a:t>27/10/2019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77D2AD-2E23-4023-8D6C-57DDFF879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5907B3-09BC-4A93-A4FD-926E621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16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9F91E61-7BCB-4A97-9B6B-29B4B5574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8842-3076-4E3C-B9AB-DDBCC41D7BB6}" type="datetime1">
              <a:rPr lang="en-GB" smtClean="0"/>
              <a:t>27/10/2019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15352E0-8D5F-4592-93F0-1472F0503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181D0A4-3CA1-48FD-A265-781CABF2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37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AB6EAA-F549-436A-9445-2F1B6125A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94DAD4-265F-4B31-8EA0-AD81B7B4C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2EFE72-B7B6-4E6A-ACEE-9680BFE1F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722606-C3DC-4CF7-B436-31CD4614A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C6D1-3812-4031-A370-E2A13763998E}" type="datetime1">
              <a:rPr lang="en-GB" smtClean="0"/>
              <a:t>27/10/2019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2FFD91-6864-4F8D-9CF7-5FBF9E76E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6841C3-4249-4663-81F1-8ADF3C8C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76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1B8A71-7B87-4AB8-84FE-DC7FF2D8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70FC77D-1D71-4994-A01C-49A5B12A29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E676EFC-D362-4D88-A4A8-437A91EE6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0C5ED0-9508-4DA3-A1DF-6187F9B13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74F1-4E35-4D0C-8A3E-792FA1AB28C0}" type="datetime1">
              <a:rPr lang="en-GB" smtClean="0"/>
              <a:t>27/10/2019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60688E-A687-4575-BB53-CB766EBC1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AB74EB-E25E-4AA9-B799-F358ED975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05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0129F47-8D5A-46FF-9E7F-47870EF0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74D16A-5FE1-4C01-BD60-E8CAF88AE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A64C7D-0166-4B0C-B364-62B65EA62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0A363-74BC-47A3-88BD-E30EDF2B59E0}" type="datetime1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5EBE90-B06B-47A3-8AE3-13474E9F7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C0D3D2-1F68-4D77-A932-6E88F1D90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B0FB2-B292-4080-A855-2144A357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53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png"/><Relationship Id="rId7" Type="http://schemas.openxmlformats.org/officeDocument/2006/relationships/image" Target="../media/image37.jpeg"/><Relationship Id="rId8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D1B008-A48A-44E8-907D-457053FD3A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GB" dirty="0"/>
              <a:t>Trees!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D64E5C1-58F2-4564-BD78-158B8C272E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pPr algn="r"/>
            <a:r>
              <a:rPr lang="en-GB" dirty="0"/>
              <a:t>How many do you know?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A9CF01-A932-4288-B4F4-1B156BF3B3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280" y="1350817"/>
            <a:ext cx="3881120" cy="426873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F1C0C6-5CA6-4083-A478-1701947D7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75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A5EE19-F5B7-42D5-9C9B-ADF04A2C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				Leaf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91D8356-795D-4070-8DF6-03CE9710A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75" y="2572544"/>
            <a:ext cx="4286250" cy="285750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C2A414-DE92-4892-ACB6-1CC5A15C2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C256BE-8630-48FD-8A2E-B05923FED65B}"/>
              </a:ext>
            </a:extLst>
          </p:cNvPr>
          <p:cNvSpPr txBox="1"/>
          <p:nvPr/>
        </p:nvSpPr>
        <p:spPr>
          <a:xfrm>
            <a:off x="325120" y="5659120"/>
            <a:ext cx="79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3952427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399C8C-11E3-4B47-BBA6-9DB37276B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			     Leaf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FD59C89-52E2-4B43-AB3F-E96CD8D23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482368" y="2001044"/>
            <a:ext cx="6280632" cy="4710474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1F5CDA-5ED9-400F-A519-3293E253B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99E037-B19B-4908-A8E4-190E49A411FC}"/>
              </a:ext>
            </a:extLst>
          </p:cNvPr>
          <p:cNvSpPr txBox="1"/>
          <p:nvPr/>
        </p:nvSpPr>
        <p:spPr>
          <a:xfrm>
            <a:off x="325120" y="5659120"/>
            <a:ext cx="79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131415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CDE3B-63E5-43DF-AD37-1480C0819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			       Leaf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381C2C2-F934-4193-9D7F-B96E1020C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51705">
            <a:off x="3717347" y="2722973"/>
            <a:ext cx="5124939" cy="339987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5A2119-8D8E-42DA-843D-BAAF2AC0C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7D59E1-8698-4F33-B0C0-71C231CE4971}"/>
              </a:ext>
            </a:extLst>
          </p:cNvPr>
          <p:cNvSpPr txBox="1"/>
          <p:nvPr/>
        </p:nvSpPr>
        <p:spPr>
          <a:xfrm>
            <a:off x="325120" y="5659120"/>
            <a:ext cx="79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7.</a:t>
            </a:r>
          </a:p>
        </p:txBody>
      </p:sp>
    </p:spTree>
    <p:extLst>
      <p:ext uri="{BB962C8B-B14F-4D97-AF65-F5344CB8AC3E}">
        <p14:creationId xmlns:p14="http://schemas.microsoft.com/office/powerpoint/2010/main" val="1890148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F06364-30F3-4659-B6B0-B5D38D513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	Leaf			  Autumn berries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B0BD9C8-FFD6-4851-873C-D371B7152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555" y="2154411"/>
            <a:ext cx="2574524" cy="380457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DA33D6-B322-4620-828D-46DE64A485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299317"/>
            <a:ext cx="4681474" cy="370538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CC6F70F6-315F-429D-8C8E-10C806B33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13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9041DC-13A9-417A-BDD8-F12005E97C86}"/>
              </a:ext>
            </a:extLst>
          </p:cNvPr>
          <p:cNvSpPr txBox="1"/>
          <p:nvPr/>
        </p:nvSpPr>
        <p:spPr>
          <a:xfrm>
            <a:off x="325120" y="5659120"/>
            <a:ext cx="79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1798216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B388B7-AC46-42A5-AE1F-28BF9ED40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Leaves					 Winter berries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D8D0C41-3031-4028-BA71-F16C1B4A6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706" y="2846557"/>
            <a:ext cx="4226094" cy="281739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2F90B3-4BE2-489D-886A-AA0B4AE1A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39" y="2352582"/>
            <a:ext cx="5024761" cy="376857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C1C25158-779F-476E-B3B5-4752B93EA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14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4BFC04-D8C2-487F-BEE4-CBF689A25E68}"/>
              </a:ext>
            </a:extLst>
          </p:cNvPr>
          <p:cNvSpPr txBox="1"/>
          <p:nvPr/>
        </p:nvSpPr>
        <p:spPr>
          <a:xfrm>
            <a:off x="325120" y="5659120"/>
            <a:ext cx="79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9.</a:t>
            </a:r>
          </a:p>
        </p:txBody>
      </p:sp>
    </p:spTree>
    <p:extLst>
      <p:ext uri="{BB962C8B-B14F-4D97-AF65-F5344CB8AC3E}">
        <p14:creationId xmlns:p14="http://schemas.microsoft.com/office/powerpoint/2010/main" val="1866749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4D1020-96FC-4259-9FA6-4E164A43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   Leaves			Leaves and seeds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2CEC1F01-4164-4489-A636-3121F1453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546" y="2562472"/>
            <a:ext cx="4270215" cy="3193765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D21AAE1-A9DD-4395-9446-CE4FE3AE4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851" y="2210335"/>
            <a:ext cx="5197383" cy="3898037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31E0AEBB-598F-42AD-A131-EA664949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15</a:t>
            </a:fld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A0D5BB3-7406-479A-A3D2-BA2AE35AF581}"/>
              </a:ext>
            </a:extLst>
          </p:cNvPr>
          <p:cNvSpPr txBox="1"/>
          <p:nvPr/>
        </p:nvSpPr>
        <p:spPr>
          <a:xfrm>
            <a:off x="325120" y="5659120"/>
            <a:ext cx="79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3154305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99713A-5E14-4F3D-804E-5D059472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Leaf			    Autumn leaves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D5686A2-CA7E-44F9-8500-F5C8D5EEC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905" y="2255932"/>
            <a:ext cx="1593043" cy="284092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E26CEDA-2D2C-4A14-8EDA-1F50D6CEE7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344" y="1783788"/>
            <a:ext cx="6494309" cy="436843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6CE5C06-A98F-47F0-A99F-4AFC8A08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16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B83F680-04A8-4591-B577-42E9BB723034}"/>
              </a:ext>
            </a:extLst>
          </p:cNvPr>
          <p:cNvSpPr txBox="1"/>
          <p:nvPr/>
        </p:nvSpPr>
        <p:spPr>
          <a:xfrm>
            <a:off x="325120" y="5659120"/>
            <a:ext cx="79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11.</a:t>
            </a:r>
          </a:p>
        </p:txBody>
      </p:sp>
    </p:spTree>
    <p:extLst>
      <p:ext uri="{BB962C8B-B14F-4D97-AF65-F5344CB8AC3E}">
        <p14:creationId xmlns:p14="http://schemas.microsoft.com/office/powerpoint/2010/main" val="721187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4DEADB-BD77-4B5C-8A6E-CEE9F81A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Leaves with fruit		Spring blossom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DCBBB425-81C9-471F-AD42-0EF6D00EC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107" y="2294527"/>
            <a:ext cx="2181802" cy="33341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E3BFE1-5F6F-40FA-858A-AC7EE0175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17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C840B5-D158-46C6-BD83-70E772CFCC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425" y="2075082"/>
            <a:ext cx="5243175" cy="39323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25AE6F-D0E0-4DF2-9554-FFBE22FBCACB}"/>
              </a:ext>
            </a:extLst>
          </p:cNvPr>
          <p:cNvSpPr txBox="1"/>
          <p:nvPr/>
        </p:nvSpPr>
        <p:spPr>
          <a:xfrm>
            <a:off x="325120" y="5659120"/>
            <a:ext cx="79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12.</a:t>
            </a:r>
          </a:p>
        </p:txBody>
      </p:sp>
    </p:spTree>
    <p:extLst>
      <p:ext uri="{BB962C8B-B14F-4D97-AF65-F5344CB8AC3E}">
        <p14:creationId xmlns:p14="http://schemas.microsoft.com/office/powerpoint/2010/main" val="1389775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EF0674-A8FE-4E18-A426-D5847FB7C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2440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Flowers become fruits… nuts and seeds are a type of ‘fruit’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884EB92-EE9A-4DE6-A2BA-7345CF1BC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372915"/>
            <a:ext cx="3007542" cy="234181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B5B59B5-A284-4DEC-9C0F-01809C627A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245" y="3935675"/>
            <a:ext cx="3864638" cy="25144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948E5CB-FA4B-41EC-8375-B127B6DF4B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92930"/>
            <a:ext cx="3901440" cy="25999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59BF51D-27ED-403B-8F1C-CC48C11094F1}"/>
              </a:ext>
            </a:extLst>
          </p:cNvPr>
          <p:cNvSpPr txBox="1"/>
          <p:nvPr/>
        </p:nvSpPr>
        <p:spPr>
          <a:xfrm>
            <a:off x="3230880" y="3190240"/>
            <a:ext cx="44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D051B87-7FBA-44EA-BE0E-09FDD9A621F9}"/>
              </a:ext>
            </a:extLst>
          </p:cNvPr>
          <p:cNvSpPr txBox="1"/>
          <p:nvPr/>
        </p:nvSpPr>
        <p:spPr>
          <a:xfrm>
            <a:off x="10637843" y="6032837"/>
            <a:ext cx="44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E1BA391-FF68-4E71-9427-D54E21CE1981}"/>
              </a:ext>
            </a:extLst>
          </p:cNvPr>
          <p:cNvSpPr txBox="1"/>
          <p:nvPr/>
        </p:nvSpPr>
        <p:spPr>
          <a:xfrm>
            <a:off x="4270013" y="6032837"/>
            <a:ext cx="44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75D045D-ADDB-40B3-8D6C-08DD46932961}"/>
              </a:ext>
            </a:extLst>
          </p:cNvPr>
          <p:cNvSpPr txBox="1"/>
          <p:nvPr/>
        </p:nvSpPr>
        <p:spPr>
          <a:xfrm>
            <a:off x="4020372" y="1574324"/>
            <a:ext cx="3007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Do you know what these nuts are called?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Do you know which trees they come from?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69B835-97FD-4D21-B097-B85BD35CD0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837" y="3559572"/>
            <a:ext cx="1865376" cy="1243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D499724-9774-4AC7-9B7F-64E4F9731B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728" y="1200271"/>
            <a:ext cx="3773155" cy="25144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630BC2B-D038-4605-B87A-C3E4CF9A3126}"/>
              </a:ext>
            </a:extLst>
          </p:cNvPr>
          <p:cNvSpPr txBox="1"/>
          <p:nvPr/>
        </p:nvSpPr>
        <p:spPr>
          <a:xfrm>
            <a:off x="10637843" y="3190240"/>
            <a:ext cx="44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1C6B47-0FE0-4528-BC7F-1B75C73790E8}"/>
              </a:ext>
            </a:extLst>
          </p:cNvPr>
          <p:cNvSpPr txBox="1"/>
          <p:nvPr/>
        </p:nvSpPr>
        <p:spPr>
          <a:xfrm>
            <a:off x="4974928" y="6124286"/>
            <a:ext cx="4673600" cy="3685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Can you recognise 1… 2… 3… 4… or none?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4BA34B99-201B-41DC-A758-8619BE89E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01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EF0674-A8FE-4E18-A426-D5847FB7C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2440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Here are some tree names to help you…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884EB92-EE9A-4DE6-A2BA-7345CF1BC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372915"/>
            <a:ext cx="3007542" cy="234181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B5B59B5-A284-4DEC-9C0F-01809C627A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986" y="3935675"/>
            <a:ext cx="3864638" cy="25144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948E5CB-FA4B-41EC-8375-B127B6DF4B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92930"/>
            <a:ext cx="3901440" cy="25999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59BF51D-27ED-403B-8F1C-CC48C11094F1}"/>
              </a:ext>
            </a:extLst>
          </p:cNvPr>
          <p:cNvSpPr txBox="1"/>
          <p:nvPr/>
        </p:nvSpPr>
        <p:spPr>
          <a:xfrm>
            <a:off x="3230880" y="3190240"/>
            <a:ext cx="44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D051B87-7FBA-44EA-BE0E-09FDD9A621F9}"/>
              </a:ext>
            </a:extLst>
          </p:cNvPr>
          <p:cNvSpPr txBox="1"/>
          <p:nvPr/>
        </p:nvSpPr>
        <p:spPr>
          <a:xfrm>
            <a:off x="10637843" y="6032837"/>
            <a:ext cx="44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E1BA391-FF68-4E71-9427-D54E21CE1981}"/>
              </a:ext>
            </a:extLst>
          </p:cNvPr>
          <p:cNvSpPr txBox="1"/>
          <p:nvPr/>
        </p:nvSpPr>
        <p:spPr>
          <a:xfrm>
            <a:off x="4270013" y="6032837"/>
            <a:ext cx="44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69B835-97FD-4D21-B097-B85BD35CD0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277" y="3092933"/>
            <a:ext cx="1865376" cy="1243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D499724-9774-4AC7-9B7F-64E4F9731B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728" y="1200271"/>
            <a:ext cx="3773155" cy="25144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630BC2B-D038-4605-B87A-C3E4CF9A3126}"/>
              </a:ext>
            </a:extLst>
          </p:cNvPr>
          <p:cNvSpPr txBox="1"/>
          <p:nvPr/>
        </p:nvSpPr>
        <p:spPr>
          <a:xfrm>
            <a:off x="10637843" y="3190240"/>
            <a:ext cx="44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C2AF0C-B169-49E5-A18E-AEC8C8480EE3}"/>
              </a:ext>
            </a:extLst>
          </p:cNvPr>
          <p:cNvSpPr txBox="1"/>
          <p:nvPr/>
        </p:nvSpPr>
        <p:spPr>
          <a:xfrm>
            <a:off x="4114800" y="1372915"/>
            <a:ext cx="2936240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Which tree do I grow on?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Beech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Horse Chestnut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Oak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Hazel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BC2990C-2C5E-41D9-B11F-CD7A213E1AA9}"/>
              </a:ext>
            </a:extLst>
          </p:cNvPr>
          <p:cNvSpPr txBox="1"/>
          <p:nvPr/>
        </p:nvSpPr>
        <p:spPr>
          <a:xfrm>
            <a:off x="5019039" y="6106160"/>
            <a:ext cx="35966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Now how many can you name…?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0A11AA-AA03-4548-A2C5-2D370DC74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380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B496F3-11F1-42D9-9624-8D13436F8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44"/>
                    </a14:imgEffect>
                    <a14:imgEffect>
                      <a14:saturation sat="1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560" y="0"/>
            <a:ext cx="9672320" cy="6858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A9887B3-ECBE-464D-8207-7DC489603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8560" y="1412240"/>
            <a:ext cx="9672320" cy="463296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  Britain was not always a group of islands. We used to be attached to Europe.</a:t>
            </a:r>
          </a:p>
          <a:p>
            <a:r>
              <a:rPr lang="en-US" b="1" dirty="0">
                <a:solidFill>
                  <a:schemeClr val="bg1"/>
                </a:solidFill>
              </a:rPr>
              <a:t> Ancient Britain was a peninsula until, after the last ice-age, a tsunami flooded its land-links to Europe some 8</a:t>
            </a:r>
            <a:r>
              <a:rPr lang="en-US" b="1" dirty="0"/>
              <a:t>,000 ye</a:t>
            </a:r>
            <a:r>
              <a:rPr lang="en-US" b="1" dirty="0">
                <a:solidFill>
                  <a:schemeClr val="bg1"/>
                </a:solidFill>
              </a:rPr>
              <a:t>ars ago.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Native UK trees grew on the land when the glaciers melted after the last ice-age and while </a:t>
            </a:r>
            <a:r>
              <a:rPr lang="en-US" b="1" dirty="0"/>
              <a:t>the</a:t>
            </a:r>
            <a:r>
              <a:rPr lang="en-US" b="1" dirty="0">
                <a:solidFill>
                  <a:schemeClr val="bg1"/>
                </a:solidFill>
              </a:rPr>
              <a:t> UK was still connected to mainland Europe.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British native trees have been growing on our land naturally for between 9,000 and 10,000 years. </a:t>
            </a:r>
          </a:p>
          <a:p>
            <a:r>
              <a:rPr lang="en-US" b="1" dirty="0">
                <a:solidFill>
                  <a:schemeClr val="bg1"/>
                </a:solidFill>
              </a:rPr>
              <a:t>Tree</a:t>
            </a:r>
            <a:r>
              <a:rPr lang="en-US" b="1" dirty="0"/>
              <a:t>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/>
              <a:t>t</a:t>
            </a:r>
            <a:r>
              <a:rPr lang="en-US" b="1" dirty="0">
                <a:solidFill>
                  <a:schemeClr val="bg1"/>
                </a:solidFill>
              </a:rPr>
              <a:t>hat have been brought here deliberately by people from other parts of the world are </a:t>
            </a:r>
            <a:r>
              <a:rPr lang="en-US" b="1" i="1" u="sng" dirty="0"/>
              <a:t>not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British native trees – they are called </a:t>
            </a:r>
            <a:r>
              <a:rPr lang="en-US" b="1" i="1" dirty="0">
                <a:solidFill>
                  <a:schemeClr val="bg1"/>
                </a:solidFill>
              </a:rPr>
              <a:t>‘non-natives’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5FFCCFD-C547-4101-979D-7C2F453A045E}"/>
              </a:ext>
            </a:extLst>
          </p:cNvPr>
          <p:cNvSpPr txBox="1"/>
          <p:nvPr/>
        </p:nvSpPr>
        <p:spPr>
          <a:xfrm>
            <a:off x="1630680" y="158095"/>
            <a:ext cx="861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What is a British native tree?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28D0011-0230-49AE-B2E3-AA1D3593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248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6E1825-F5BD-4A73-8141-2D344B5A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Thank you for doing our quiz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35B1E7-13C6-4B2E-B643-E907EDA90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320" y="229153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You are going to be doing lots of games and activities to help you to learn to</a:t>
            </a:r>
          </a:p>
          <a:p>
            <a:pPr marL="0" indent="0" algn="ctr">
              <a:buNone/>
            </a:pPr>
            <a:r>
              <a:rPr lang="en-GB" dirty="0"/>
              <a:t> identify British native trees.</a:t>
            </a:r>
          </a:p>
          <a:p>
            <a:pPr marL="0" indent="0" algn="ctr">
              <a:buNone/>
            </a:pPr>
            <a:r>
              <a:rPr lang="en-GB" dirty="0"/>
              <a:t>Your target is 6 trees!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Could you beat that target?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B09ECA-7EDE-4076-8181-19C664368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1410" y="4699237"/>
            <a:ext cx="1230330" cy="2074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79FCE90-ED2B-4075-BDA9-D0AA7A68D3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02" y="1620876"/>
            <a:ext cx="1661236" cy="24775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4A3ED6-AD67-4E44-BBD4-1AF4860EB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330" y="4699237"/>
            <a:ext cx="1661236" cy="2158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91E2E6F-8F61-407D-8E02-3AFF4216D2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414" y="1640431"/>
            <a:ext cx="1704161" cy="2438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14CA505-B651-451E-9F83-4B469727B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382" y="1154808"/>
            <a:ext cx="4398738" cy="29435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AEF64C4-052B-49A1-9483-627BD29D3B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208" y="1690688"/>
            <a:ext cx="1706880" cy="2438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93A19F7-A6E7-4A41-BE36-5F617E0B187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114" y="1416289"/>
            <a:ext cx="2746375" cy="2682098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6D7EDD57-99DA-4221-9DBA-A6A54B5CC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896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76EF05-3FDC-4E71-9516-EDD13298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teachers’ eyes only!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E4B162-9719-46B1-8607-105A0088A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1. Silver birch			  9. Yew</a:t>
            </a:r>
          </a:p>
          <a:p>
            <a:r>
              <a:rPr lang="en-GB" dirty="0"/>
              <a:t>2. Field maple			10. Ash</a:t>
            </a:r>
          </a:p>
          <a:p>
            <a:r>
              <a:rPr lang="en-GB" dirty="0"/>
              <a:t>3. Hawthorn			11. Beech</a:t>
            </a:r>
          </a:p>
          <a:p>
            <a:r>
              <a:rPr lang="en-GB" dirty="0"/>
              <a:t>4. Hazel				12. </a:t>
            </a:r>
            <a:r>
              <a:rPr lang="en-GB"/>
              <a:t>Wild cherry</a:t>
            </a:r>
            <a:endParaRPr lang="en-GB" dirty="0"/>
          </a:p>
          <a:p>
            <a:r>
              <a:rPr lang="en-GB" dirty="0"/>
              <a:t>5. Holly</a:t>
            </a:r>
          </a:p>
          <a:p>
            <a:r>
              <a:rPr lang="en-GB" dirty="0"/>
              <a:t>6. Horse chestnut		</a:t>
            </a:r>
            <a:r>
              <a:rPr lang="en-GB" b="1" dirty="0"/>
              <a:t>Nuts!</a:t>
            </a:r>
          </a:p>
          <a:p>
            <a:r>
              <a:rPr lang="en-GB" dirty="0"/>
              <a:t>7. Oak				1. Oak	2. Beech</a:t>
            </a:r>
          </a:p>
          <a:p>
            <a:r>
              <a:rPr lang="en-GB" dirty="0"/>
              <a:t>8. Rowan				3. Hazel	4. Horse chestnut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CA53BA-27AA-4D6B-8F1F-2A90F98A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646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142761-EDF4-4370-A7F7-90F63BC1D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6527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In Harmony Woods, children from all the schools in Andover and from local village schools too are planting British native trees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01B1286-A06E-4DB0-83FF-87354EB30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2141537"/>
            <a:ext cx="5801784" cy="435133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9452D0-5BD6-446D-B864-8E17D639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89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F3F2EB-3BD0-4678-9144-5BE492B48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" y="351790"/>
            <a:ext cx="11711940" cy="3529965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I wonder how many British trees you can think of?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             Could you name 6?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75F9E9-E1EF-4D99-94F6-6B91264AC3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Count them (use your fingers) </a:t>
            </a:r>
          </a:p>
          <a:p>
            <a:pPr algn="ctr"/>
            <a:r>
              <a:rPr lang="en-GB" dirty="0"/>
              <a:t>Tell your partner how many</a:t>
            </a:r>
          </a:p>
          <a:p>
            <a:pPr algn="ctr"/>
            <a:r>
              <a:rPr lang="en-GB" dirty="0"/>
              <a:t>Tell your teacher how many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52684F-D7CA-41F9-BB24-AFE0B74DC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80" y="1676203"/>
            <a:ext cx="3233421" cy="4830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322210-6B85-45CA-BAF7-8F7E1EB086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4900" y="3986212"/>
            <a:ext cx="3220720" cy="241554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467BBA57-612F-4906-A764-6C228E6E3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46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FB97BE-E1DB-4E25-A849-56CA510F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3765"/>
            <a:ext cx="10515600" cy="2134235"/>
          </a:xfrm>
        </p:spPr>
        <p:txBody>
          <a:bodyPr/>
          <a:lstStyle/>
          <a:p>
            <a:pPr algn="ctr"/>
            <a:r>
              <a:rPr lang="en-GB" dirty="0"/>
              <a:t>Do you know what the trees look like?</a:t>
            </a:r>
            <a:br>
              <a:rPr lang="en-GB" dirty="0"/>
            </a:br>
            <a:r>
              <a:rPr lang="en-GB" dirty="0"/>
              <a:t>Could you recognise 6?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E394C8-C322-4E89-AFA6-8996A7319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93999"/>
            <a:ext cx="10515600" cy="3382963"/>
          </a:xfrm>
        </p:spPr>
        <p:txBody>
          <a:bodyPr/>
          <a:lstStyle/>
          <a:p>
            <a:pPr algn="ctr"/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600" dirty="0"/>
              <a:t>How many do you think you </a:t>
            </a:r>
            <a:r>
              <a:rPr lang="en-GB" sz="3600" i="1" dirty="0"/>
              <a:t>could</a:t>
            </a:r>
            <a:r>
              <a:rPr lang="en-GB" sz="3600" dirty="0"/>
              <a:t> recognise?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AE8A0-08EF-4048-828A-670641FB5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40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BBF89B-7198-40D0-A644-6F9644041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Leaf					  Bark in winter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CDE9977-47BB-43AD-957E-CBDC99F65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586" y="2683647"/>
            <a:ext cx="2476870" cy="165331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BE3E1DC-B725-4A4F-94E7-0619F11135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314" y="2125167"/>
            <a:ext cx="6189486" cy="412471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CFF3AF92-32A5-4635-A1E2-F1DE76F1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6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6534422-C193-4359-9F32-EBF904561F88}"/>
              </a:ext>
            </a:extLst>
          </p:cNvPr>
          <p:cNvSpPr txBox="1"/>
          <p:nvPr/>
        </p:nvSpPr>
        <p:spPr>
          <a:xfrm>
            <a:off x="325120" y="5659120"/>
            <a:ext cx="79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38469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86304F-56EB-4FB0-B4E4-BF395902C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Summer leaf			    Autumn leaf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AD2AE18-45C6-429A-B57C-E7BA60FBF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8358" y="2743091"/>
            <a:ext cx="4702753" cy="352706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82B526-71C9-4C96-8D50-6FAAB6FBFD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761" y="1895321"/>
            <a:ext cx="5948039" cy="446102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75A9666-10FD-40FB-B9A0-16FC626C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7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0202456-EC84-46B1-99BB-6EC76668C63B}"/>
              </a:ext>
            </a:extLst>
          </p:cNvPr>
          <p:cNvSpPr txBox="1"/>
          <p:nvPr/>
        </p:nvSpPr>
        <p:spPr>
          <a:xfrm>
            <a:off x="325120" y="5659120"/>
            <a:ext cx="79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745288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461DBF-8D24-4739-8971-D859FD4A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Leaf 	Thorn	      Branch with flower buds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DE108C4-B2FC-4024-AC23-AD67AE268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004" y="2341165"/>
            <a:ext cx="1677679" cy="191123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11C7C81-97ED-4042-BCCE-65D3DDE60A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261" y="1632351"/>
            <a:ext cx="6480699" cy="48605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B517D40-2679-447E-B2ED-E633A27030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794" y="4484302"/>
            <a:ext cx="2678097" cy="2008573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89E195C-ECFD-4A96-A90B-7C1BEC59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8</a:t>
            </a:fld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EFA5AC9-8327-4C28-AD2E-B2E439D4BEE9}"/>
              </a:ext>
            </a:extLst>
          </p:cNvPr>
          <p:cNvSpPr txBox="1"/>
          <p:nvPr/>
        </p:nvSpPr>
        <p:spPr>
          <a:xfrm>
            <a:off x="325120" y="5659120"/>
            <a:ext cx="79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240403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CA97C42-0A24-406E-A815-E39B655A0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505" y="2032154"/>
            <a:ext cx="3338003" cy="4189194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736E79A8-4823-4FBB-AE3D-11A76A42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				Leaf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710B73B8-14F1-43F6-BF2B-23B6058AE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0FB2-B292-4080-A855-2144A3574D59}" type="slidenum">
              <a:rPr lang="en-GB" smtClean="0"/>
              <a:t>9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C85B63-BC61-45FE-95F6-2E3C6F0D3534}"/>
              </a:ext>
            </a:extLst>
          </p:cNvPr>
          <p:cNvSpPr txBox="1"/>
          <p:nvPr/>
        </p:nvSpPr>
        <p:spPr>
          <a:xfrm>
            <a:off x="325120" y="5659120"/>
            <a:ext cx="79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505746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390</Words>
  <Application>Microsoft Macintosh PowerPoint</Application>
  <PresentationFormat>Widescreen</PresentationFormat>
  <Paragraphs>105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Trees!</vt:lpstr>
      <vt:lpstr>PowerPoint Presentation</vt:lpstr>
      <vt:lpstr>In Harmony Woods, children from all the schools in Andover and from local village schools too are planting British native trees</vt:lpstr>
      <vt:lpstr>I wonder how many British trees you can think of?                Could you name 6?</vt:lpstr>
      <vt:lpstr>Do you know what the trees look like? Could you recognise 6?</vt:lpstr>
      <vt:lpstr>Leaf       Bark in winter</vt:lpstr>
      <vt:lpstr>Summer leaf       Autumn leaf</vt:lpstr>
      <vt:lpstr>Leaf  Thorn       Branch with flower buds</vt:lpstr>
      <vt:lpstr>     Leaf</vt:lpstr>
      <vt:lpstr>     Leaf</vt:lpstr>
      <vt:lpstr>         Leaf</vt:lpstr>
      <vt:lpstr>           Leaf</vt:lpstr>
      <vt:lpstr>  Leaf     Autumn berries </vt:lpstr>
      <vt:lpstr> Leaves      Winter berries</vt:lpstr>
      <vt:lpstr>    Leaves   Leaves and seeds</vt:lpstr>
      <vt:lpstr> Leaf       Autumn leaves</vt:lpstr>
      <vt:lpstr>Leaves with fruit  Spring blossom</vt:lpstr>
      <vt:lpstr>Flowers become fruits… nuts and seeds are a type of ‘fruit’</vt:lpstr>
      <vt:lpstr>Here are some tree names to help you…</vt:lpstr>
      <vt:lpstr>Thank you for doing our quiz </vt:lpstr>
      <vt:lpstr>For teachers’ eyes only!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Trees!</dc:title>
  <dc:creator>Wendy Davis</dc:creator>
  <cp:lastModifiedBy>Marshall, Alex</cp:lastModifiedBy>
  <cp:revision>31</cp:revision>
  <dcterms:created xsi:type="dcterms:W3CDTF">2018-10-03T15:11:14Z</dcterms:created>
  <dcterms:modified xsi:type="dcterms:W3CDTF">2019-10-27T15:17:26Z</dcterms:modified>
</cp:coreProperties>
</file>